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1d8bc298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c1d8bc298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1d8bc298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c1d8bc298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1d8bc298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c1d8bc298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1d8bc298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c1d8bc298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ee457cf0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ee457cf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1065dd95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1065dd9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1065dd9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1065dd9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1065dd9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1065dd9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5e57ebc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5e57ebc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fa5d865d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fa5d865d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1d8bc298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c1d8bc298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6aa2936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6aa2936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fa5d865d9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fa5d865d9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1d8bc298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c1d8bc298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1d8bc298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c1d8bc298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1d8bc298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c1d8bc298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1d8bc298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c1d8bc298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1d8bc298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c1d8bc298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1d8bc298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c1d8bc298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1d8bc29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c1d8bc29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Q2oGvxW3dbw" TargetMode="External"/><Relationship Id="rId4" Type="http://schemas.openxmlformats.org/officeDocument/2006/relationships/image" Target="../media/image41.jp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hyperlink" Target="https://youtu.be/ZJ1I8lb8Z5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1J9_9gB64bw" TargetMode="External"/><Relationship Id="rId4" Type="http://schemas.openxmlformats.org/officeDocument/2006/relationships/image" Target="../media/image3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Light Repair Team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작업한 내용(Item) - 송민우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5187900" y="1206325"/>
            <a:ext cx="387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거울 오브젝트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CC0000"/>
                </a:solidFill>
              </a:rPr>
              <a:t>LaserInput을 상속</a:t>
            </a:r>
            <a:r>
              <a:rPr lang="ko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8761D"/>
                </a:solidFill>
              </a:rPr>
              <a:t>빛이 들어올 때</a:t>
            </a:r>
            <a:r>
              <a:rPr lang="ko" sz="1200"/>
              <a:t>는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AA84F"/>
                </a:solidFill>
              </a:rPr>
              <a:t>들어온 빛의 반사벡터로 Laser.Shoot()</a:t>
            </a:r>
            <a:endParaRPr b="1" sz="12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B45F06"/>
                </a:solidFill>
              </a:rPr>
              <a:t>빛이 들어오지 않을 때</a:t>
            </a:r>
            <a:r>
              <a:rPr lang="ko" sz="1200"/>
              <a:t>는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69138"/>
                </a:solidFill>
              </a:rPr>
              <a:t>LineLenderer를 끔</a:t>
            </a:r>
            <a:endParaRPr b="1" sz="1200">
              <a:solidFill>
                <a:srgbClr val="E69138"/>
              </a:solidFill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017725"/>
            <a:ext cx="4883100" cy="3805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작업한 내용(Item) - 송민우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6" name="Google Shape;186;p35"/>
          <p:cNvSpPr txBox="1"/>
          <p:nvPr/>
        </p:nvSpPr>
        <p:spPr>
          <a:xfrm>
            <a:off x="4854875" y="1096100"/>
            <a:ext cx="3878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빛 분배기 오브젝트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>
                <a:solidFill>
                  <a:srgbClr val="F1C232"/>
                </a:solidFill>
              </a:rPr>
              <a:t>노랑</a:t>
            </a:r>
            <a:r>
              <a:rPr b="1" lang="ko"/>
              <a:t>, </a:t>
            </a:r>
            <a:r>
              <a:rPr b="1" lang="ko">
                <a:solidFill>
                  <a:srgbClr val="A64D79"/>
                </a:solidFill>
              </a:rPr>
              <a:t>보라</a:t>
            </a:r>
            <a:r>
              <a:rPr b="1" lang="ko"/>
              <a:t>, </a:t>
            </a:r>
            <a:r>
              <a:rPr b="1" lang="ko">
                <a:solidFill>
                  <a:srgbClr val="6FA8DC"/>
                </a:solidFill>
              </a:rPr>
              <a:t>하늘색</a:t>
            </a:r>
            <a:r>
              <a:rPr b="1" lang="ko"/>
              <a:t> 빛을</a:t>
            </a:r>
            <a:br>
              <a:rPr b="1" lang="ko"/>
            </a:br>
            <a:r>
              <a:rPr b="1" lang="ko">
                <a:solidFill>
                  <a:srgbClr val="CC0000"/>
                </a:solidFill>
              </a:rPr>
              <a:t>각각의 원색 2개로 분리</a:t>
            </a:r>
            <a:r>
              <a:rPr b="1" lang="ko"/>
              <a:t>시킴</a:t>
            </a:r>
            <a:br>
              <a:rPr b="1" lang="ko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/>
              <a:t>그 외의 색깔이 들어오면 꺼짐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구현한 방법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ko" sz="1200">
                <a:solidFill>
                  <a:srgbClr val="CC0000"/>
                </a:solidFill>
              </a:rPr>
              <a:t>LaserInput을 상속</a:t>
            </a:r>
            <a:r>
              <a:rPr lang="ko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ko" sz="1200">
                <a:solidFill>
                  <a:srgbClr val="38761D"/>
                </a:solidFill>
              </a:rPr>
              <a:t>빛이 들어올 때</a:t>
            </a:r>
            <a:r>
              <a:rPr lang="ko" sz="1200"/>
              <a:t>는</a:t>
            </a:r>
            <a:br>
              <a:rPr lang="ko" sz="1200"/>
            </a:br>
            <a:r>
              <a:rPr b="1" lang="ko" sz="1200">
                <a:solidFill>
                  <a:srgbClr val="6AA84F"/>
                </a:solidFill>
              </a:rPr>
              <a:t>들어온 빛의 분해 가능한 색이면 분리, 아니면 끔</a:t>
            </a:r>
            <a:br>
              <a:rPr b="1" lang="ko" sz="1200">
                <a:solidFill>
                  <a:srgbClr val="6AA84F"/>
                </a:solidFill>
              </a:rPr>
            </a:br>
            <a:endParaRPr b="1"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ko" sz="1200">
                <a:solidFill>
                  <a:srgbClr val="B45F06"/>
                </a:solidFill>
              </a:rPr>
              <a:t>빛이 들어오지 않을 때</a:t>
            </a:r>
            <a:r>
              <a:rPr lang="ko" sz="1200"/>
              <a:t>는</a:t>
            </a:r>
            <a:br>
              <a:rPr lang="ko" sz="1200"/>
            </a:br>
            <a:r>
              <a:rPr b="1" lang="ko" sz="1200">
                <a:solidFill>
                  <a:srgbClr val="E69138"/>
                </a:solidFill>
              </a:rPr>
              <a:t>분배기를 끔</a:t>
            </a:r>
            <a:endParaRPr b="1" sz="1200">
              <a:solidFill>
                <a:srgbClr val="E69138"/>
              </a:solidFill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878100" cy="37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225" y="3038625"/>
            <a:ext cx="1962825" cy="169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작업한 내용(Item) - 송민우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4" name="Google Shape;194;p36"/>
          <p:cNvSpPr txBox="1"/>
          <p:nvPr/>
        </p:nvSpPr>
        <p:spPr>
          <a:xfrm>
            <a:off x="4854875" y="1096100"/>
            <a:ext cx="38781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빛 합성기 오브젝트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>
                <a:solidFill>
                  <a:srgbClr val="CC0000"/>
                </a:solidFill>
              </a:rPr>
              <a:t>3원색 2개를</a:t>
            </a:r>
            <a:r>
              <a:rPr b="1" lang="ko"/>
              <a:t> 받아 </a:t>
            </a:r>
            <a:r>
              <a:rPr b="1" lang="ko">
                <a:solidFill>
                  <a:srgbClr val="CC0000"/>
                </a:solidFill>
              </a:rPr>
              <a:t>조합색 1개로 합침</a:t>
            </a:r>
            <a:endParaRPr b="1">
              <a:solidFill>
                <a:srgbClr val="CC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/>
              <a:t>3원색 외의 색은 그대로 내보냄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>
                <a:solidFill>
                  <a:schemeClr val="dk1"/>
                </a:solidFill>
              </a:rPr>
              <a:t>빛이 없으면 꺼짐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구현한 방법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ko" sz="1200"/>
              <a:t>빛 합성을 쉽게 계산하기 위해</a:t>
            </a:r>
            <a:br>
              <a:rPr b="1" lang="ko" sz="1200">
                <a:solidFill>
                  <a:srgbClr val="CC0000"/>
                </a:solidFill>
              </a:rPr>
            </a:br>
            <a:r>
              <a:rPr b="1" lang="ko" sz="1200">
                <a:solidFill>
                  <a:srgbClr val="CC0000"/>
                </a:solidFill>
              </a:rPr>
              <a:t>LaserColor를 비트마스크로 정의</a:t>
            </a:r>
            <a:endParaRPr b="1" sz="1200">
              <a:solidFill>
                <a:srgbClr val="E69138"/>
              </a:solidFill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00" y="1017725"/>
            <a:ext cx="3646675" cy="39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225" y="1017725"/>
            <a:ext cx="216217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작업한 내용(Item) - 송민우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 txBox="1"/>
          <p:nvPr/>
        </p:nvSpPr>
        <p:spPr>
          <a:xfrm>
            <a:off x="4854875" y="1096100"/>
            <a:ext cx="3878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빛 합성기 오브젝트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>
                <a:solidFill>
                  <a:srgbClr val="CC0000"/>
                </a:solidFill>
              </a:rPr>
              <a:t>3원색 2개를</a:t>
            </a:r>
            <a:r>
              <a:rPr b="1" lang="ko"/>
              <a:t> 받아 </a:t>
            </a:r>
            <a:r>
              <a:rPr b="1" lang="ko">
                <a:solidFill>
                  <a:srgbClr val="CC0000"/>
                </a:solidFill>
              </a:rPr>
              <a:t>조합색 1개로 합침</a:t>
            </a:r>
            <a:endParaRPr b="1">
              <a:solidFill>
                <a:srgbClr val="CC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/>
              <a:t>3원색 외의 색은 그대로 내보냄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/>
              <a:t>빛이 없으면 꺼짐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구현한 방법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ko" sz="1200">
                <a:solidFill>
                  <a:srgbClr val="FF0000"/>
                </a:solidFill>
              </a:rPr>
              <a:t>빛이 들어오고 있으면 colorMask에 OR 연산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Char char="●"/>
            </a:pPr>
            <a:r>
              <a:rPr b="1" lang="ko" sz="1200">
                <a:solidFill>
                  <a:srgbClr val="1155CC"/>
                </a:solidFill>
              </a:rPr>
              <a:t>빛이 나가면 colorMask에 XOR 연산</a:t>
            </a:r>
            <a:endParaRPr b="1" sz="1200">
              <a:solidFill>
                <a:srgbClr val="1155C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●"/>
            </a:pPr>
            <a:r>
              <a:rPr b="1" lang="ko" sz="1200">
                <a:solidFill>
                  <a:srgbClr val="38761D"/>
                </a:solidFill>
              </a:rPr>
              <a:t>연산한 값이 그대로 LaserColor가 됨</a:t>
            </a:r>
            <a:endParaRPr b="1" sz="1200">
              <a:solidFill>
                <a:srgbClr val="38761D"/>
              </a:solidFill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00" y="1071900"/>
            <a:ext cx="4144100" cy="380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21775"/>
            <a:ext cx="1915125" cy="15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작업할 내용(Level Design) - 이승재, 하미연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162775"/>
            <a:ext cx="1099175" cy="9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880" y="1164870"/>
            <a:ext cx="1091897" cy="9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2780" y="1170120"/>
            <a:ext cx="1557920" cy="9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139475"/>
            <a:ext cx="1099175" cy="104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0875" y="2139475"/>
            <a:ext cx="1091900" cy="1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/>
        </p:nvSpPr>
        <p:spPr>
          <a:xfrm>
            <a:off x="311700" y="3429000"/>
            <a:ext cx="375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</a:t>
            </a:r>
            <a:r>
              <a:rPr lang="ko"/>
              <a:t>템 이미지 구현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분배기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반사기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합성기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레이져 Input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레이져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0700" y="1170125"/>
            <a:ext cx="2206984" cy="225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4064700" y="3429000"/>
            <a:ext cx="375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맵 구현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스테이지 제작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맵 제작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스테이지 완료시 건물 불들어오기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메인 화면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종료 화면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UI</a:t>
            </a:r>
            <a:endParaRPr/>
          </a:p>
        </p:txBody>
      </p:sp>
      <p:sp>
        <p:nvSpPr>
          <p:cNvPr id="218" name="Google Shape;218;p38"/>
          <p:cNvSpPr txBox="1"/>
          <p:nvPr/>
        </p:nvSpPr>
        <p:spPr>
          <a:xfrm>
            <a:off x="6384350" y="1170125"/>
            <a:ext cx="37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맵 제작</a:t>
            </a:r>
            <a:r>
              <a:rPr lang="ko"/>
              <a:t>- 이승재, 하미연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53" y="1152475"/>
            <a:ext cx="5615700" cy="347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/>
        </p:nvSpPr>
        <p:spPr>
          <a:xfrm>
            <a:off x="311700" y="1017725"/>
            <a:ext cx="4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Lasor 발사기</a:t>
            </a:r>
            <a:endParaRPr/>
          </a:p>
        </p:txBody>
      </p:sp>
      <p:sp>
        <p:nvSpPr>
          <p:cNvPr id="230" name="Google Shape;23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오브젝트 제작</a:t>
            </a:r>
            <a:r>
              <a:rPr lang="ko"/>
              <a:t>- 이승재, 하미연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40925"/>
            <a:ext cx="2674633" cy="16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5" y="1452950"/>
            <a:ext cx="1726825" cy="15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8525" y="1452950"/>
            <a:ext cx="1690822" cy="15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9354" y="1452950"/>
            <a:ext cx="1557239" cy="15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1437" y="1201825"/>
            <a:ext cx="1617000" cy="144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1400" y="2646031"/>
            <a:ext cx="1597075" cy="118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81336" y="3828062"/>
            <a:ext cx="1597064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 txBox="1"/>
          <p:nvPr/>
        </p:nvSpPr>
        <p:spPr>
          <a:xfrm>
            <a:off x="311700" y="2919463"/>
            <a:ext cx="427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Lasor 도착지</a:t>
            </a:r>
            <a:endParaRPr/>
          </a:p>
        </p:txBody>
      </p:sp>
      <p:sp>
        <p:nvSpPr>
          <p:cNvPr id="239" name="Google Shape;239;p40"/>
          <p:cNvSpPr txBox="1"/>
          <p:nvPr/>
        </p:nvSpPr>
        <p:spPr>
          <a:xfrm>
            <a:off x="7341475" y="801625"/>
            <a:ext cx="16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거울 Item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벽 구현</a:t>
            </a:r>
            <a:r>
              <a:rPr lang="ko"/>
              <a:t>- 이승재, 하미연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1" title="wall down mo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30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3600" y="1133025"/>
            <a:ext cx="341796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시작페이지 제작 - 이승재, 하미연</a:t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67581"/>
            <a:ext cx="4769351" cy="26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726" y="1017725"/>
            <a:ext cx="265849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플로우</a:t>
            </a:r>
            <a:endParaRPr/>
          </a:p>
        </p:txBody>
      </p:sp>
      <p:sp>
        <p:nvSpPr>
          <p:cNvPr id="259" name="Google Shape;259;p43"/>
          <p:cNvSpPr txBox="1"/>
          <p:nvPr/>
        </p:nvSpPr>
        <p:spPr>
          <a:xfrm>
            <a:off x="779925" y="2412250"/>
            <a:ext cx="987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시작화면</a:t>
            </a:r>
            <a:endParaRPr/>
          </a:p>
        </p:txBody>
      </p:sp>
      <p:sp>
        <p:nvSpPr>
          <p:cNvPr id="260" name="Google Shape;260;p43"/>
          <p:cNvSpPr txBox="1"/>
          <p:nvPr/>
        </p:nvSpPr>
        <p:spPr>
          <a:xfrm>
            <a:off x="4521025" y="2412250"/>
            <a:ext cx="16107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플레이화면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4521025" y="1583838"/>
            <a:ext cx="16107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클리어</a:t>
            </a:r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4521025" y="3240650"/>
            <a:ext cx="16107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일시정지</a:t>
            </a:r>
            <a:endParaRPr/>
          </a:p>
        </p:txBody>
      </p:sp>
      <p:sp>
        <p:nvSpPr>
          <p:cNvPr id="263" name="Google Shape;263;p43"/>
          <p:cNvSpPr txBox="1"/>
          <p:nvPr/>
        </p:nvSpPr>
        <p:spPr>
          <a:xfrm>
            <a:off x="2338600" y="2412250"/>
            <a:ext cx="1299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선택</a:t>
            </a:r>
            <a:endParaRPr/>
          </a:p>
        </p:txBody>
      </p:sp>
      <p:sp>
        <p:nvSpPr>
          <p:cNvPr id="264" name="Google Shape;264;p43"/>
          <p:cNvSpPr txBox="1"/>
          <p:nvPr/>
        </p:nvSpPr>
        <p:spPr>
          <a:xfrm>
            <a:off x="6662125" y="1583850"/>
            <a:ext cx="1299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스테이지</a:t>
            </a:r>
            <a:endParaRPr/>
          </a:p>
        </p:txBody>
      </p:sp>
      <p:sp>
        <p:nvSpPr>
          <p:cNvPr id="265" name="Google Shape;265;p43"/>
          <p:cNvSpPr txBox="1"/>
          <p:nvPr/>
        </p:nvSpPr>
        <p:spPr>
          <a:xfrm>
            <a:off x="6705100" y="3240650"/>
            <a:ext cx="8127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종료</a:t>
            </a:r>
            <a:endParaRPr/>
          </a:p>
        </p:txBody>
      </p:sp>
      <p:cxnSp>
        <p:nvCxnSpPr>
          <p:cNvPr id="266" name="Google Shape;266;p43"/>
          <p:cNvCxnSpPr>
            <a:stCxn id="259" idx="3"/>
            <a:endCxn id="263" idx="1"/>
          </p:cNvCxnSpPr>
          <p:nvPr/>
        </p:nvCxnSpPr>
        <p:spPr>
          <a:xfrm>
            <a:off x="1766925" y="2612350"/>
            <a:ext cx="5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43"/>
          <p:cNvCxnSpPr>
            <a:stCxn id="263" idx="3"/>
            <a:endCxn id="260" idx="1"/>
          </p:cNvCxnSpPr>
          <p:nvPr/>
        </p:nvCxnSpPr>
        <p:spPr>
          <a:xfrm>
            <a:off x="3637600" y="2612350"/>
            <a:ext cx="88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3"/>
          <p:cNvCxnSpPr>
            <a:stCxn id="260" idx="0"/>
            <a:endCxn id="261" idx="2"/>
          </p:cNvCxnSpPr>
          <p:nvPr/>
        </p:nvCxnSpPr>
        <p:spPr>
          <a:xfrm rot="10800000">
            <a:off x="5326375" y="198415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3"/>
          <p:cNvCxnSpPr>
            <a:stCxn id="261" idx="1"/>
            <a:endCxn id="263" idx="0"/>
          </p:cNvCxnSpPr>
          <p:nvPr/>
        </p:nvCxnSpPr>
        <p:spPr>
          <a:xfrm flipH="1">
            <a:off x="2988025" y="1783938"/>
            <a:ext cx="1533000" cy="6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43"/>
          <p:cNvCxnSpPr>
            <a:stCxn id="261" idx="3"/>
            <a:endCxn id="264" idx="1"/>
          </p:cNvCxnSpPr>
          <p:nvPr/>
        </p:nvCxnSpPr>
        <p:spPr>
          <a:xfrm>
            <a:off x="6131725" y="1783938"/>
            <a:ext cx="53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43"/>
          <p:cNvCxnSpPr>
            <a:stCxn id="260" idx="2"/>
            <a:endCxn id="262" idx="0"/>
          </p:cNvCxnSpPr>
          <p:nvPr/>
        </p:nvCxnSpPr>
        <p:spPr>
          <a:xfrm>
            <a:off x="5326375" y="2812450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43"/>
          <p:cNvCxnSpPr>
            <a:stCxn id="262" idx="3"/>
            <a:endCxn id="265" idx="1"/>
          </p:cNvCxnSpPr>
          <p:nvPr/>
        </p:nvCxnSpPr>
        <p:spPr>
          <a:xfrm>
            <a:off x="6131725" y="3440750"/>
            <a:ext cx="5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3"/>
          <p:cNvCxnSpPr>
            <a:stCxn id="262" idx="1"/>
          </p:cNvCxnSpPr>
          <p:nvPr/>
        </p:nvCxnSpPr>
        <p:spPr>
          <a:xfrm rot="10800000">
            <a:off x="3124825" y="2872250"/>
            <a:ext cx="13962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3"/>
          <p:cNvCxnSpPr>
            <a:stCxn id="262" idx="1"/>
            <a:endCxn id="259" idx="2"/>
          </p:cNvCxnSpPr>
          <p:nvPr/>
        </p:nvCxnSpPr>
        <p:spPr>
          <a:xfrm rot="10800000">
            <a:off x="1273525" y="2812550"/>
            <a:ext cx="3247500" cy="6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3"/>
          <p:cNvCxnSpPr>
            <a:stCxn id="264" idx="2"/>
            <a:endCxn id="260" idx="3"/>
          </p:cNvCxnSpPr>
          <p:nvPr/>
        </p:nvCxnSpPr>
        <p:spPr>
          <a:xfrm flipH="1">
            <a:off x="6131725" y="1984050"/>
            <a:ext cx="1179900" cy="6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43"/>
          <p:cNvCxnSpPr>
            <a:stCxn id="259" idx="2"/>
            <a:endCxn id="265" idx="2"/>
          </p:cNvCxnSpPr>
          <p:nvPr/>
        </p:nvCxnSpPr>
        <p:spPr>
          <a:xfrm flipH="1" rot="-5400000">
            <a:off x="3778275" y="307600"/>
            <a:ext cx="828300" cy="5838000"/>
          </a:xfrm>
          <a:prstGeom prst="bentConnector3">
            <a:avLst>
              <a:gd fmla="val 12876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기획(레퍼런스)</a:t>
            </a:r>
            <a:endParaRPr/>
          </a:p>
        </p:txBody>
      </p:sp>
      <p:grpSp>
        <p:nvGrpSpPr>
          <p:cNvPr id="106" name="Google Shape;106;p26"/>
          <p:cNvGrpSpPr/>
          <p:nvPr/>
        </p:nvGrpSpPr>
        <p:grpSpPr>
          <a:xfrm>
            <a:off x="243487" y="1171600"/>
            <a:ext cx="8657026" cy="3354025"/>
            <a:chOff x="311700" y="1017725"/>
            <a:chExt cx="8657026" cy="3354025"/>
          </a:xfrm>
        </p:grpSpPr>
        <p:pic>
          <p:nvPicPr>
            <p:cNvPr id="107" name="Google Shape;10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51575" y="1017725"/>
              <a:ext cx="1717151" cy="167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86450" y="2747600"/>
              <a:ext cx="1682264" cy="162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1700" y="1017725"/>
              <a:ext cx="6910148" cy="33540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26"/>
          <p:cNvSpPr txBox="1"/>
          <p:nvPr/>
        </p:nvSpPr>
        <p:spPr>
          <a:xfrm>
            <a:off x="243475" y="4557350"/>
            <a:ext cx="11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Trailer 영상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GamePlay 영상</a:t>
            </a:r>
            <a:endParaRPr/>
          </a:p>
        </p:txBody>
      </p:sp>
      <p:pic>
        <p:nvPicPr>
          <p:cNvPr id="282" name="Google Shape;282;p44" title="L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2088" y="957575"/>
            <a:ext cx="5379826" cy="40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땡큐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ko"/>
              <a:t>작업할 내용</a:t>
            </a:r>
            <a:endParaRPr/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"/>
              <a:t>laser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/>
              <a:t>목표물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/>
              <a:t>거울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/>
              <a:t>분배기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/>
              <a:t>합치기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ko"/>
              <a:t>플레이어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ko"/>
              <a:t>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500"/>
              <a:t>작업할 내용(</a:t>
            </a:r>
            <a:r>
              <a:rPr lang="ko" sz="2500">
                <a:solidFill>
                  <a:schemeClr val="dk2"/>
                </a:solidFill>
              </a:rPr>
              <a:t>Player) - 김성호</a:t>
            </a:r>
            <a:endParaRPr sz="2500"/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70125"/>
            <a:ext cx="1432100" cy="1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5000" y="1170125"/>
            <a:ext cx="2037070" cy="13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311650" y="2528150"/>
            <a:ext cx="14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2035038" y="2528150"/>
            <a:ext cx="203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닿았을 시 이펙트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4475" y="1172600"/>
            <a:ext cx="2037000" cy="135308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/>
        </p:nvSpPr>
        <p:spPr>
          <a:xfrm>
            <a:off x="4224463" y="2571750"/>
            <a:ext cx="203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PlayerControl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카메라회전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모션 작용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플레이어 움직임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500"/>
              <a:t>작업할 내용(</a:t>
            </a:r>
            <a:r>
              <a:rPr lang="ko" sz="2500">
                <a:solidFill>
                  <a:schemeClr val="dk2"/>
                </a:solidFill>
              </a:rPr>
              <a:t>Player) - 김성호</a:t>
            </a:r>
            <a:endParaRPr sz="2500"/>
          </a:p>
        </p:txBody>
      </p:sp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0" y="1017725"/>
            <a:ext cx="445890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/>
        </p:nvSpPr>
        <p:spPr>
          <a:xfrm>
            <a:off x="4972225" y="1045300"/>
            <a:ext cx="374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Player Move + Cam 오브젝트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FPS 기반의 이동 툴과 1인칭 시점 Cam 회전을 이용하여 움직이는 기능 구현 </a:t>
            </a:r>
            <a:endParaRPr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600" y="2048825"/>
            <a:ext cx="4339700" cy="27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500"/>
              <a:t>작업할 내용(</a:t>
            </a:r>
            <a:r>
              <a:rPr lang="ko" sz="2500">
                <a:solidFill>
                  <a:schemeClr val="dk2"/>
                </a:solidFill>
              </a:rPr>
              <a:t>Player) - 김성호</a:t>
            </a:r>
            <a:endParaRPr sz="2500"/>
          </a:p>
        </p:txBody>
      </p:sp>
      <p:sp>
        <p:nvSpPr>
          <p:cNvPr id="141" name="Google Shape;141;p30"/>
          <p:cNvSpPr txBox="1"/>
          <p:nvPr/>
        </p:nvSpPr>
        <p:spPr>
          <a:xfrm>
            <a:off x="3616175" y="1045300"/>
            <a:ext cx="3747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Teleport 오브젝트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Raycast 기능을 이용하여 컨트롤러 앞방향으로 바라봄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버튼을 누르면 Teleport로 이동할 시점을 보이게 하여 원하는 시점으로 이동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버튼을 떼면 Teleport 시점이 보이지 않는 기능을 구형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5300"/>
            <a:ext cx="304077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" sz="2500"/>
              <a:t>작업할 내용(</a:t>
            </a:r>
            <a:r>
              <a:rPr lang="ko" sz="2500">
                <a:solidFill>
                  <a:schemeClr val="dk2"/>
                </a:solidFill>
              </a:rPr>
              <a:t>Player) - 김성호</a:t>
            </a:r>
            <a:endParaRPr sz="2500"/>
          </a:p>
        </p:txBody>
      </p:sp>
      <p:sp>
        <p:nvSpPr>
          <p:cNvPr id="148" name="Google Shape;148;p31"/>
          <p:cNvSpPr txBox="1"/>
          <p:nvPr/>
        </p:nvSpPr>
        <p:spPr>
          <a:xfrm>
            <a:off x="4572000" y="1017725"/>
            <a:ext cx="3747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Grip, Grabbable 오브젝트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Teleport와 같은 </a:t>
            </a:r>
            <a:r>
              <a:rPr lang="ko"/>
              <a:t>Raycast 기능을 이용하였고 Grabbable 스크립트와 연동시켜 작동됨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1.아이템이 있는 쪽으로 컨트롤러를 가까이 가져가면 아이템을 집을수 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버튼을 떼면 놓은 상태 그대로 아이템이 놓여져 있는 기능을 구현하였음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017725"/>
            <a:ext cx="3998456" cy="39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350" y="3060400"/>
            <a:ext cx="4614300" cy="18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작업할 내용(Item) - 송민우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463" y="1162775"/>
            <a:ext cx="1780450" cy="15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8312" y="1162775"/>
            <a:ext cx="1780450" cy="15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1162" y="1162775"/>
            <a:ext cx="2540330" cy="15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/>
        </p:nvSpPr>
        <p:spPr>
          <a:xfrm>
            <a:off x="1352438" y="2892650"/>
            <a:ext cx="18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반사경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 txBox="1"/>
          <p:nvPr/>
        </p:nvSpPr>
        <p:spPr>
          <a:xfrm>
            <a:off x="3285288" y="2903150"/>
            <a:ext cx="18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합성기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 txBox="1"/>
          <p:nvPr/>
        </p:nvSpPr>
        <p:spPr>
          <a:xfrm>
            <a:off x="5251163" y="2903150"/>
            <a:ext cx="25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분배기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1255213" y="3292850"/>
            <a:ext cx="18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빛 반사구현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3101726" y="3292850"/>
            <a:ext cx="202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빛 입력 구현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빛 색깔 조합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빛 출력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5098751" y="3292850"/>
            <a:ext cx="202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빛 색깔 분해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여러 빛 출력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작업한 내용(Item) - 송민우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25" y="3715950"/>
            <a:ext cx="8839197" cy="106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25" y="1017714"/>
            <a:ext cx="5959829" cy="260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679" y="2571739"/>
            <a:ext cx="2726971" cy="103677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/>
        </p:nvSpPr>
        <p:spPr>
          <a:xfrm>
            <a:off x="6230650" y="1028700"/>
            <a:ext cx="291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유니티 </a:t>
            </a:r>
            <a:r>
              <a:rPr b="1" lang="ko" sz="1200">
                <a:solidFill>
                  <a:srgbClr val="E06666"/>
                </a:solidFill>
              </a:rPr>
              <a:t>Ray를 모방</a:t>
            </a:r>
            <a:r>
              <a:rPr lang="ko" sz="1200"/>
              <a:t>하여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6AA84F"/>
                </a:solidFill>
              </a:rPr>
              <a:t>Laser, LaserHit, LaserInput 구현</a:t>
            </a:r>
            <a:r>
              <a:rPr lang="ko" sz="1200"/>
              <a:t>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